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61" r:id="rId6"/>
    <p:sldId id="270" r:id="rId7"/>
    <p:sldId id="271" r:id="rId8"/>
    <p:sldId id="272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58B8"/>
    <a:srgbClr val="FFB900"/>
    <a:srgbClr val="89C540"/>
    <a:srgbClr val="76C8C9"/>
    <a:srgbClr val="627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07"/>
    <p:restoredTop sz="94444"/>
  </p:normalViewPr>
  <p:slideViewPr>
    <p:cSldViewPr snapToGrid="0" snapToObjects="1">
      <p:cViewPr varScale="1">
        <p:scale>
          <a:sx n="104" d="100"/>
          <a:sy n="104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a Mealing" userId="f82bf4da-c664-4ca7-a3ff-04a0ac778a8c" providerId="ADAL" clId="{A1C14B21-66C8-4608-9434-1D26534F02A8}"/>
    <pc:docChg chg="delSld modSld">
      <pc:chgData name="Clara Mealing" userId="f82bf4da-c664-4ca7-a3ff-04a0ac778a8c" providerId="ADAL" clId="{A1C14B21-66C8-4608-9434-1D26534F02A8}" dt="2024-05-23T13:41:11.716" v="52" actId="2696"/>
      <pc:docMkLst>
        <pc:docMk/>
      </pc:docMkLst>
      <pc:sldChg chg="modSp mod">
        <pc:chgData name="Clara Mealing" userId="f82bf4da-c664-4ca7-a3ff-04a0ac778a8c" providerId="ADAL" clId="{A1C14B21-66C8-4608-9434-1D26534F02A8}" dt="2024-05-23T13:40:10.764" v="50" actId="20577"/>
        <pc:sldMkLst>
          <pc:docMk/>
          <pc:sldMk cId="1496163391" sldId="256"/>
        </pc:sldMkLst>
        <pc:spChg chg="mod">
          <ac:chgData name="Clara Mealing" userId="f82bf4da-c664-4ca7-a3ff-04a0ac778a8c" providerId="ADAL" clId="{A1C14B21-66C8-4608-9434-1D26534F02A8}" dt="2024-05-23T13:40:10.764" v="50" actId="20577"/>
          <ac:spMkLst>
            <pc:docMk/>
            <pc:sldMk cId="1496163391" sldId="256"/>
            <ac:spMk id="8" creationId="{F591F7AD-81C9-CD40-B0F5-3CEC39E187E4}"/>
          </ac:spMkLst>
        </pc:spChg>
      </pc:sldChg>
      <pc:sldChg chg="del">
        <pc:chgData name="Clara Mealing" userId="f82bf4da-c664-4ca7-a3ff-04a0ac778a8c" providerId="ADAL" clId="{A1C14B21-66C8-4608-9434-1D26534F02A8}" dt="2024-05-23T13:41:08.767" v="51" actId="2696"/>
        <pc:sldMkLst>
          <pc:docMk/>
          <pc:sldMk cId="1238869479" sldId="273"/>
        </pc:sldMkLst>
      </pc:sldChg>
      <pc:sldChg chg="del">
        <pc:chgData name="Clara Mealing" userId="f82bf4da-c664-4ca7-a3ff-04a0ac778a8c" providerId="ADAL" clId="{A1C14B21-66C8-4608-9434-1D26534F02A8}" dt="2024-05-23T13:41:11.716" v="52" actId="2696"/>
        <pc:sldMkLst>
          <pc:docMk/>
          <pc:sldMk cId="1123743864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318BA-5FDE-1742-A80E-E8AF76FC4871}" type="datetimeFigureOut">
              <a:t>5/23/2024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9522B-6FCB-C64A-8553-C7A7F1DDE6C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2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854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E9CD5E-461C-BE47-B457-FB79CA539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516" t="12619" r="13135"/>
          <a:stretch/>
        </p:blipFill>
        <p:spPr>
          <a:xfrm>
            <a:off x="5415083" y="-1"/>
            <a:ext cx="6776917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2EEEBD-EBFC-AC47-B881-E84C313B7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100930"/>
            <a:ext cx="8520953" cy="2824671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rgbClr val="A358B8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DE52B-1786-2141-A714-922DC777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069304"/>
            <a:ext cx="8520953" cy="116706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894D2A-A120-874F-B5FF-5E0C89F939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4963" y="148210"/>
            <a:ext cx="4481591" cy="1932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598BB8-6B3F-7B42-AE2D-830191AB5A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9" r="299"/>
          <a:stretch/>
        </p:blipFill>
        <p:spPr>
          <a:xfrm>
            <a:off x="9424921" y="4098906"/>
            <a:ext cx="2832847" cy="282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2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B687E-345E-1B4C-BC4C-AE171697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" y="513044"/>
            <a:ext cx="9381453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rgbClr val="A358B8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272BD-8115-5C40-BE1D-82C84D96E0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434" y="2191870"/>
            <a:ext cx="10608366" cy="38924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1CFC3F-4E85-C947-B1EA-DA34657A638A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61A60B-8E8E-1C4C-8943-11A39FA9C054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8D15740D-D11B-4B4F-BE73-6948F7C4A6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8176FE-80AD-974C-AC4C-D15B416571D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434" y="1416228"/>
            <a:ext cx="9381453" cy="55133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subheading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A1252-9934-4B40-9321-02948BC23E31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tx2"/>
                </a:solidFill>
              </a:rPr>
              <a:pPr algn="r"/>
              <a:t>‹#›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DD8626-170F-CC42-90DB-E3E5B3E26085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European Association for Cardio-Thoracic Surgery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A5B8A-4A6D-B344-BFE7-A48870964A19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tx2"/>
                </a:solidFill>
              </a:rPr>
              <a:t>23 May 2024</a:t>
            </a:fld>
            <a:endParaRPr lang="en-GB" sz="900">
              <a:solidFill>
                <a:schemeClr val="tx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339762-68BC-B340-9DBB-BDAE91EE9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47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CEBCD54-0DF7-6645-BD16-D42C1BF49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" y="513044"/>
            <a:ext cx="9381453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rgbClr val="A358B8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DCEC866-09E8-8349-A488-5C8F958924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434" y="2191871"/>
            <a:ext cx="5184719" cy="387901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B63B60-5D20-C349-9136-3BFE8237D07F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C6D7F9-C6DF-3A43-88E7-81B70F664385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E444C2F-46B7-AA42-8459-594B9203DD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EAFEABE-7A15-BB44-832B-C28B3C16D0B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434" y="1416228"/>
            <a:ext cx="9381453" cy="55133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subheading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581B851-4789-8D4E-BCF3-3898E292D2F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5975" y="2191871"/>
            <a:ext cx="5184719" cy="3879010"/>
          </a:xfrm>
        </p:spPr>
        <p:txBody>
          <a:bodyPr>
            <a:normAutofit/>
          </a:bodyPr>
          <a:lstStyle>
            <a:lvl1pPr marL="1714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  <a:p>
            <a:pPr lvl="0"/>
            <a:r>
              <a:rPr lang="en-GB"/>
              <a:t>Click to edit text</a:t>
            </a:r>
          </a:p>
          <a:p>
            <a:pPr lvl="0"/>
            <a:r>
              <a:rPr lang="en-GB"/>
              <a:t>Click to edit text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9BBFA8-088C-A04F-95B2-A558AA3C2763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tx2"/>
                </a:solidFill>
              </a:rPr>
              <a:pPr algn="r"/>
              <a:t>‹#›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3B303F-5BD6-744F-8759-76D5AFA9AD94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European Association for Cardio-Thoracic Surgery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BE57E2-AD5C-1943-A428-E00C24AA3527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tx2"/>
                </a:solidFill>
              </a:rPr>
              <a:t>23 May 2024</a:t>
            </a:fld>
            <a:endParaRPr lang="en-GB" sz="900">
              <a:solidFill>
                <a:schemeClr val="tx2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309D6DC-CFAB-B94A-88F6-4F86BC355F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2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B687E-345E-1B4C-BC4C-AE171697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" y="513044"/>
            <a:ext cx="9381453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rgbClr val="A358B8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272BD-8115-5C40-BE1D-82C84D96E0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434" y="2191870"/>
            <a:ext cx="10608366" cy="38924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1CFC3F-4E85-C947-B1EA-DA34657A638A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61A60B-8E8E-1C4C-8943-11A39FA9C054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8D15740D-D11B-4B4F-BE73-6948F7C4A6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8176FE-80AD-974C-AC4C-D15B416571D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434" y="1416228"/>
            <a:ext cx="9381453" cy="55133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subheading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A1252-9934-4B40-9321-02948BC23E31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DD8626-170F-CC42-90DB-E3E5B3E26085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A5B8A-4A6D-B344-BFE7-A48870964A19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17E6403-EBD4-8B42-8DB5-796D41185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5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CEBCD54-0DF7-6645-BD16-D42C1BF49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" y="513044"/>
            <a:ext cx="9381453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rgbClr val="A358B8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DCEC866-09E8-8349-A488-5C8F958924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434" y="2191871"/>
            <a:ext cx="5184719" cy="387901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B63B60-5D20-C349-9136-3BFE8237D07F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C6D7F9-C6DF-3A43-88E7-81B70F664385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E444C2F-46B7-AA42-8459-594B9203DD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EAFEABE-7A15-BB44-832B-C28B3C16D0B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434" y="1416228"/>
            <a:ext cx="9381453" cy="55133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subheading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581B851-4789-8D4E-BCF3-3898E292D2F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5975" y="2191871"/>
            <a:ext cx="5184719" cy="3879010"/>
          </a:xfrm>
        </p:spPr>
        <p:txBody>
          <a:bodyPr>
            <a:normAutofit/>
          </a:bodyPr>
          <a:lstStyle>
            <a:lvl1pPr marL="1714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  <a:p>
            <a:pPr lvl="0"/>
            <a:r>
              <a:rPr lang="en-GB"/>
              <a:t>Click to edit text</a:t>
            </a:r>
          </a:p>
          <a:p>
            <a:pPr lvl="0"/>
            <a:r>
              <a:rPr lang="en-GB"/>
              <a:t>Click to edit text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9BBFA8-088C-A04F-95B2-A558AA3C2763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3B303F-5BD6-744F-8759-76D5AFA9AD94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BE57E2-AD5C-1943-A428-E00C24AA3527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F998B1-EB65-564F-98C3-5BCB61945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5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lumn">
    <p:bg>
      <p:bgPr>
        <a:solidFill>
          <a:srgbClr val="A35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B687E-345E-1B4C-BC4C-AE171697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" y="513044"/>
            <a:ext cx="9381453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272BD-8115-5C40-BE1D-82C84D96E0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434" y="2191870"/>
            <a:ext cx="10608366" cy="38924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1CFC3F-4E85-C947-B1EA-DA34657A638A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61A60B-8E8E-1C4C-8943-11A39FA9C054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8D15740D-D11B-4B4F-BE73-6948F7C4A6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8176FE-80AD-974C-AC4C-D15B416571D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434" y="1416228"/>
            <a:ext cx="9381453" cy="55133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subheading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A1252-9934-4B40-9321-02948BC23E31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DD8626-170F-CC42-90DB-E3E5B3E26085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A5B8A-4A6D-B344-BFE7-A48870964A19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3890DE7-9462-1240-8D57-C48A957C3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6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lumn">
    <p:bg>
      <p:bgPr>
        <a:solidFill>
          <a:srgbClr val="A35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CEBCD54-0DF7-6645-BD16-D42C1BF49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" y="513044"/>
            <a:ext cx="9381453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DCEC866-09E8-8349-A488-5C8F958924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434" y="2191871"/>
            <a:ext cx="5184719" cy="387901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B63B60-5D20-C349-9136-3BFE8237D07F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C6D7F9-C6DF-3A43-88E7-81B70F664385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E444C2F-46B7-AA42-8459-594B9203DD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EAFEABE-7A15-BB44-832B-C28B3C16D0B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434" y="1416228"/>
            <a:ext cx="9381453" cy="55133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subheading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581B851-4789-8D4E-BCF3-3898E292D2F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5975" y="2191871"/>
            <a:ext cx="5184719" cy="3879010"/>
          </a:xfrm>
        </p:spPr>
        <p:txBody>
          <a:bodyPr>
            <a:normAutofit/>
          </a:bodyPr>
          <a:lstStyle>
            <a:lvl1pPr marL="1714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n-GB"/>
              <a:t>Click to edit text</a:t>
            </a:r>
          </a:p>
          <a:p>
            <a:pPr lvl="0"/>
            <a:r>
              <a:rPr lang="en-GB"/>
              <a:t>Click to edit text</a:t>
            </a:r>
          </a:p>
          <a:p>
            <a:pPr lvl="0"/>
            <a:r>
              <a:rPr lang="en-GB"/>
              <a:t>Click to edit text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9BBFA8-088C-A04F-95B2-A558AA3C2763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3B303F-5BD6-744F-8759-76D5AFA9AD94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BE57E2-AD5C-1943-A428-E00C24AA3527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9EBE5B7-B73D-A147-800F-CF4D1B5EA7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0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 Gen Courses">
    <p:bg>
      <p:bgPr>
        <a:solidFill>
          <a:srgbClr val="627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3278BC-15BE-DB4E-A6C6-B823220086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9B112-C6FF-5044-B9B3-BAC9F8EC9856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D9838-29A5-EB4C-8BD0-DBE7BF39296F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4F572D-E237-A647-B8FB-3056AA4D12F6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B3BF0-0932-8945-9724-5631FF0F2BA3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76EDA-08AF-A84C-9C9C-7CB3EE2FFDED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EC036EA-4208-1C4F-95ED-60075905A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434" y="513044"/>
            <a:ext cx="10608366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Next Generation courses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67574-36F2-5942-ACDE-68C959EE3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3128"/>
            <a:ext cx="1130927" cy="1130927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A3DEB4-D8F0-DF4D-9B63-400D343F6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434" y="2021076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FD1C03-A0F8-EA4C-A555-6CA4288D1F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5594" y="2016147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B5F7A6C-F28F-FA48-98BF-1467CD3031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3928" y="2025550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1A24A3-4BC7-594C-9BFB-B6DD1BD18510}"/>
              </a:ext>
            </a:extLst>
          </p:cNvPr>
          <p:cNvCxnSpPr>
            <a:cxnSpLocks/>
          </p:cNvCxnSpPr>
          <p:nvPr userDrawn="1"/>
        </p:nvCxnSpPr>
        <p:spPr>
          <a:xfrm>
            <a:off x="838200" y="1973424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642CE9F-A3F9-2E4B-825D-73D0C5EC9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434" y="2621419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4B5B944-DEEA-A149-8B05-1B1BD0C17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5594" y="2621251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70C657-511C-6243-9054-23F05F41F8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3928" y="2622996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7C0B24-40C7-DF42-83CE-BE75C61F46F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7376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5C18844-CDEB-284B-B08C-58E1F4553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34" y="3221762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D289A2A-8875-2A4F-9FC0-132E57F86D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5594" y="321782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6133FD1-DB51-AF48-88E0-D481B1190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3928" y="32183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A41EE9A-AC6D-5D45-99B2-2C21A35D5428}"/>
              </a:ext>
            </a:extLst>
          </p:cNvPr>
          <p:cNvCxnSpPr>
            <a:cxnSpLocks/>
          </p:cNvCxnSpPr>
          <p:nvPr userDrawn="1"/>
        </p:nvCxnSpPr>
        <p:spPr>
          <a:xfrm>
            <a:off x="838200" y="3174110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1729BF6-8988-5149-94BE-599C15013D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434" y="3822105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83B4E77-C55B-4245-B853-BC658C0EB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5594" y="3824074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6CDD518-4DA2-1147-BF06-12A2ACA96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3928" y="38144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79E379-9246-CC4A-856B-2BE3F7E1D734}"/>
              </a:ext>
            </a:extLst>
          </p:cNvPr>
          <p:cNvCxnSpPr>
            <a:cxnSpLocks/>
          </p:cNvCxnSpPr>
          <p:nvPr userDrawn="1"/>
        </p:nvCxnSpPr>
        <p:spPr>
          <a:xfrm>
            <a:off x="838200" y="377445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C278C451-E807-C44B-9112-03F1ECBCC2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5434" y="4422448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79EB6B61-133B-694B-9381-9E070C75F7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5594" y="4420683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D5B70CFB-B814-8345-9A4E-642925ED6B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928" y="441751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9E4585-E233-1E4F-B6DE-62D54E499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374796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AF8BCF9-DD0B-A04B-BE12-F3C9F00DE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5434" y="5022791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A40BCBB-3B93-5648-B2B5-974FE7DF8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5594" y="501786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FA7D73A-9F37-E247-85D1-029823E65A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33928" y="501954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C136AA9-2A10-6841-87D9-E1625E4756E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75139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778CEA4F-54D9-C74A-A6DF-D783BA70DC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34" y="5623134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D1143C6-6F6D-7B49-8B32-B00963CDE3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5594" y="5623135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1E279F1C-825B-B448-AA9D-DBE380256A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733928" y="562313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EEAB9F-D732-0F4E-93C2-585CDF98BE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557548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03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rences &amp; Summits">
    <p:bg>
      <p:bgPr>
        <a:solidFill>
          <a:srgbClr val="A35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3278BC-15BE-DB4E-A6C6-B823220086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9B112-C6FF-5044-B9B3-BAC9F8EC9856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D9838-29A5-EB4C-8BD0-DBE7BF39296F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4F572D-E237-A647-B8FB-3056AA4D12F6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B3BF0-0932-8945-9724-5631FF0F2BA3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76EDA-08AF-A84C-9C9C-7CB3EE2FFDED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EC036EA-4208-1C4F-95ED-60075905A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434" y="513044"/>
            <a:ext cx="10608366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Conferences &amp; Summits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67574-36F2-5942-ACDE-68C959EE3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8132"/>
            <a:ext cx="1130927" cy="1120918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A3DEB4-D8F0-DF4D-9B63-400D343F6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434" y="2021076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FD1C03-A0F8-EA4C-A555-6CA4288D1F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5594" y="2016147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B5F7A6C-F28F-FA48-98BF-1467CD3031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3928" y="2025550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1A24A3-4BC7-594C-9BFB-B6DD1BD18510}"/>
              </a:ext>
            </a:extLst>
          </p:cNvPr>
          <p:cNvCxnSpPr>
            <a:cxnSpLocks/>
          </p:cNvCxnSpPr>
          <p:nvPr userDrawn="1"/>
        </p:nvCxnSpPr>
        <p:spPr>
          <a:xfrm>
            <a:off x="838200" y="1973424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642CE9F-A3F9-2E4B-825D-73D0C5EC9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434" y="2621419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4B5B944-DEEA-A149-8B05-1B1BD0C17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5594" y="2621251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70C657-511C-6243-9054-23F05F41F8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3928" y="2622996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7C0B24-40C7-DF42-83CE-BE75C61F46F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7376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5C18844-CDEB-284B-B08C-58E1F4553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34" y="3221762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D289A2A-8875-2A4F-9FC0-132E57F86D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5594" y="321782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6133FD1-DB51-AF48-88E0-D481B1190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3928" y="32183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A41EE9A-AC6D-5D45-99B2-2C21A35D5428}"/>
              </a:ext>
            </a:extLst>
          </p:cNvPr>
          <p:cNvCxnSpPr>
            <a:cxnSpLocks/>
          </p:cNvCxnSpPr>
          <p:nvPr userDrawn="1"/>
        </p:nvCxnSpPr>
        <p:spPr>
          <a:xfrm>
            <a:off x="838200" y="3174110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1729BF6-8988-5149-94BE-599C15013D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434" y="3822105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83B4E77-C55B-4245-B853-BC658C0EB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5594" y="3824074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6CDD518-4DA2-1147-BF06-12A2ACA96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3928" y="38144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79E379-9246-CC4A-856B-2BE3F7E1D734}"/>
              </a:ext>
            </a:extLst>
          </p:cNvPr>
          <p:cNvCxnSpPr>
            <a:cxnSpLocks/>
          </p:cNvCxnSpPr>
          <p:nvPr userDrawn="1"/>
        </p:nvCxnSpPr>
        <p:spPr>
          <a:xfrm>
            <a:off x="838200" y="377445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C278C451-E807-C44B-9112-03F1ECBCC2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5434" y="4422448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79EB6B61-133B-694B-9381-9E070C75F7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5594" y="4420683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D5B70CFB-B814-8345-9A4E-642925ED6B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928" y="441751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9E4585-E233-1E4F-B6DE-62D54E499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374796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AF8BCF9-DD0B-A04B-BE12-F3C9F00DE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5434" y="5022791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A40BCBB-3B93-5648-B2B5-974FE7DF8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5594" y="501786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FA7D73A-9F37-E247-85D1-029823E65A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33928" y="501954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C136AA9-2A10-6841-87D9-E1625E4756E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75139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778CEA4F-54D9-C74A-A6DF-D783BA70DC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34" y="5623134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D1143C6-6F6D-7B49-8B32-B00963CDE3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5594" y="5623135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1E279F1C-825B-B448-AA9D-DBE380256A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733928" y="562313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EEAB9F-D732-0F4E-93C2-585CDF98BE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557548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08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 Lvl 1 Courses">
    <p:bg>
      <p:bgPr>
        <a:solidFill>
          <a:srgbClr val="76C8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3278BC-15BE-DB4E-A6C6-B823220086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9B112-C6FF-5044-B9B3-BAC9F8EC9856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D9838-29A5-EB4C-8BD0-DBE7BF39296F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4F572D-E237-A647-B8FB-3056AA4D12F6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tx2"/>
                </a:solidFill>
              </a:rPr>
              <a:pPr algn="r"/>
              <a:t>‹#›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B3BF0-0932-8945-9724-5631FF0F2BA3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European Association for Cardio-Thoracic Surgery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76EDA-08AF-A84C-9C9C-7CB3EE2FFDED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tx2"/>
                </a:solidFill>
              </a:rPr>
              <a:t>23 May 2024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EC036EA-4208-1C4F-95ED-60075905A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434" y="513044"/>
            <a:ext cx="10608366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Skill level 1 courses</a:t>
            </a:r>
          </a:p>
        </p:txBody>
      </p:sp>
      <p:pic>
        <p:nvPicPr>
          <p:cNvPr id="3" name="Picture 2" descr="A blue circle with white lines and a star&#10;&#10;Description automatically generated">
            <a:extLst>
              <a:ext uri="{FF2B5EF4-FFF2-40B4-BE49-F238E27FC236}">
                <a16:creationId xmlns:a16="http://schemas.microsoft.com/office/drawing/2014/main" id="{12267574-36F2-5942-ACDE-68C959EE3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6213" y="523128"/>
            <a:ext cx="1141026" cy="1130928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A3DEB4-D8F0-DF4D-9B63-400D343F6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434" y="2021076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FD1C03-A0F8-EA4C-A555-6CA4288D1F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5594" y="2016147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B5F7A6C-F28F-FA48-98BF-1467CD3031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3928" y="2025550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1A24A3-4BC7-594C-9BFB-B6DD1BD18510}"/>
              </a:ext>
            </a:extLst>
          </p:cNvPr>
          <p:cNvCxnSpPr>
            <a:cxnSpLocks/>
          </p:cNvCxnSpPr>
          <p:nvPr userDrawn="1"/>
        </p:nvCxnSpPr>
        <p:spPr>
          <a:xfrm>
            <a:off x="838200" y="1973424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642CE9F-A3F9-2E4B-825D-73D0C5EC9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434" y="2621419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4B5B944-DEEA-A149-8B05-1B1BD0C17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5594" y="2621251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70C657-511C-6243-9054-23F05F41F8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3928" y="2622996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7C0B24-40C7-DF42-83CE-BE75C61F46F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7376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5C18844-CDEB-284B-B08C-58E1F4553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34" y="3221762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D289A2A-8875-2A4F-9FC0-132E57F86D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5594" y="321782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6133FD1-DB51-AF48-88E0-D481B1190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3928" y="32183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A41EE9A-AC6D-5D45-99B2-2C21A35D5428}"/>
              </a:ext>
            </a:extLst>
          </p:cNvPr>
          <p:cNvCxnSpPr>
            <a:cxnSpLocks/>
          </p:cNvCxnSpPr>
          <p:nvPr userDrawn="1"/>
        </p:nvCxnSpPr>
        <p:spPr>
          <a:xfrm>
            <a:off x="838200" y="3174110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1729BF6-8988-5149-94BE-599C15013D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434" y="3822105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83B4E77-C55B-4245-B853-BC658C0EB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5594" y="3824074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6CDD518-4DA2-1147-BF06-12A2ACA96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3928" y="38144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79E379-9246-CC4A-856B-2BE3F7E1D734}"/>
              </a:ext>
            </a:extLst>
          </p:cNvPr>
          <p:cNvCxnSpPr>
            <a:cxnSpLocks/>
          </p:cNvCxnSpPr>
          <p:nvPr userDrawn="1"/>
        </p:nvCxnSpPr>
        <p:spPr>
          <a:xfrm>
            <a:off x="838200" y="377445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C278C451-E807-C44B-9112-03F1ECBCC2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5434" y="4422448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79EB6B61-133B-694B-9381-9E070C75F7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5594" y="4420683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D5B70CFB-B814-8345-9A4E-642925ED6B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928" y="441751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9E4585-E233-1E4F-B6DE-62D54E499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374796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AF8BCF9-DD0B-A04B-BE12-F3C9F00DE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5434" y="5022791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A40BCBB-3B93-5648-B2B5-974FE7DF8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5594" y="501786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FA7D73A-9F37-E247-85D1-029823E65A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33928" y="501954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C136AA9-2A10-6841-87D9-E1625E4756E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75139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778CEA4F-54D9-C74A-A6DF-D783BA70DC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34" y="5623134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D1143C6-6F6D-7B49-8B32-B00963CDE3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5594" y="5623135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1E279F1C-825B-B448-AA9D-DBE380256A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733928" y="562313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EEAB9F-D732-0F4E-93C2-585CDF98BE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5575482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876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 Lvl 2 Courses">
    <p:bg>
      <p:bgPr>
        <a:solidFill>
          <a:srgbClr val="89C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3278BC-15BE-DB4E-A6C6-B823220086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9B112-C6FF-5044-B9B3-BAC9F8EC9856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D9838-29A5-EB4C-8BD0-DBE7BF39296F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4F572D-E237-A647-B8FB-3056AA4D12F6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tx2"/>
                </a:solidFill>
              </a:rPr>
              <a:pPr algn="r"/>
              <a:t>‹#›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B3BF0-0932-8945-9724-5631FF0F2BA3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European Association for Cardio-Thoracic Surgery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76EDA-08AF-A84C-9C9C-7CB3EE2FFDED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tx2"/>
                </a:solidFill>
              </a:rPr>
              <a:t>23 May 2024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EC036EA-4208-1C4F-95ED-60075905A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434" y="513044"/>
            <a:ext cx="10608366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Skill level 2 courses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67574-36F2-5942-ACDE-68C959EE3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16213" y="523128"/>
            <a:ext cx="1141025" cy="1130928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A3DEB4-D8F0-DF4D-9B63-400D343F6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434" y="2021076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FD1C03-A0F8-EA4C-A555-6CA4288D1F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5594" y="2016147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B5F7A6C-F28F-FA48-98BF-1467CD3031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3928" y="2025550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1A24A3-4BC7-594C-9BFB-B6DD1BD18510}"/>
              </a:ext>
            </a:extLst>
          </p:cNvPr>
          <p:cNvCxnSpPr>
            <a:cxnSpLocks/>
          </p:cNvCxnSpPr>
          <p:nvPr userDrawn="1"/>
        </p:nvCxnSpPr>
        <p:spPr>
          <a:xfrm>
            <a:off x="838200" y="1973424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642CE9F-A3F9-2E4B-825D-73D0C5EC9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434" y="2621419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4B5B944-DEEA-A149-8B05-1B1BD0C17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5594" y="2621251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70C657-511C-6243-9054-23F05F41F8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3928" y="2622996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7C0B24-40C7-DF42-83CE-BE75C61F46F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7376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5C18844-CDEB-284B-B08C-58E1F4553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34" y="3221762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D289A2A-8875-2A4F-9FC0-132E57F86D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5594" y="321782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6133FD1-DB51-AF48-88E0-D481B1190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3928" y="32183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A41EE9A-AC6D-5D45-99B2-2C21A35D5428}"/>
              </a:ext>
            </a:extLst>
          </p:cNvPr>
          <p:cNvCxnSpPr>
            <a:cxnSpLocks/>
          </p:cNvCxnSpPr>
          <p:nvPr userDrawn="1"/>
        </p:nvCxnSpPr>
        <p:spPr>
          <a:xfrm>
            <a:off x="838200" y="3174110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1729BF6-8988-5149-94BE-599C15013D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434" y="3822105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83B4E77-C55B-4245-B853-BC658C0EB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5594" y="3824074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6CDD518-4DA2-1147-BF06-12A2ACA96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3928" y="38144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79E379-9246-CC4A-856B-2BE3F7E1D734}"/>
              </a:ext>
            </a:extLst>
          </p:cNvPr>
          <p:cNvCxnSpPr>
            <a:cxnSpLocks/>
          </p:cNvCxnSpPr>
          <p:nvPr userDrawn="1"/>
        </p:nvCxnSpPr>
        <p:spPr>
          <a:xfrm>
            <a:off x="838200" y="377445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C278C451-E807-C44B-9112-03F1ECBCC2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5434" y="4422448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79EB6B61-133B-694B-9381-9E070C75F7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5594" y="4420683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D5B70CFB-B814-8345-9A4E-642925ED6B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928" y="441751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9E4585-E233-1E4F-B6DE-62D54E499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374796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AF8BCF9-DD0B-A04B-BE12-F3C9F00DE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5434" y="5022791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A40BCBB-3B93-5648-B2B5-974FE7DF8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5594" y="501786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FA7D73A-9F37-E247-85D1-029823E65A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33928" y="501954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C136AA9-2A10-6841-87D9-E1625E4756E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75139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778CEA4F-54D9-C74A-A6DF-D783BA70DC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34" y="5623134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D1143C6-6F6D-7B49-8B32-B00963CDE3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5594" y="5623135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1E279F1C-825B-B448-AA9D-DBE380256A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733928" y="562313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EEAB9F-D732-0F4E-93C2-585CDF98BE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5575482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051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 Lvl 3 Courses">
    <p:bg>
      <p:bgPr>
        <a:solidFill>
          <a:srgbClr val="FFB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3278BC-15BE-DB4E-A6C6-B823220086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9B112-C6FF-5044-B9B3-BAC9F8EC9856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D9838-29A5-EB4C-8BD0-DBE7BF39296F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4F572D-E237-A647-B8FB-3056AA4D12F6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tx2"/>
                </a:solidFill>
              </a:rPr>
              <a:pPr algn="r"/>
              <a:t>‹#›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B3BF0-0932-8945-9724-5631FF0F2BA3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European Association for Cardio-Thoracic Surgery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76EDA-08AF-A84C-9C9C-7CB3EE2FFDED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tx2"/>
                </a:solidFill>
              </a:rPr>
              <a:t>23 May 2024</a:t>
            </a:fld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EC036EA-4208-1C4F-95ED-60075905A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434" y="513044"/>
            <a:ext cx="10608366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Skill level 3 courses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67574-36F2-5942-ACDE-68C959EE3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16213" y="523128"/>
            <a:ext cx="1141025" cy="1130927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A3DEB4-D8F0-DF4D-9B63-400D343F6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434" y="2021076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FD1C03-A0F8-EA4C-A555-6CA4288D1F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5594" y="2016147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B5F7A6C-F28F-FA48-98BF-1467CD3031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3928" y="2025550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1A24A3-4BC7-594C-9BFB-B6DD1BD18510}"/>
              </a:ext>
            </a:extLst>
          </p:cNvPr>
          <p:cNvCxnSpPr>
            <a:cxnSpLocks/>
          </p:cNvCxnSpPr>
          <p:nvPr userDrawn="1"/>
        </p:nvCxnSpPr>
        <p:spPr>
          <a:xfrm>
            <a:off x="838200" y="1973424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642CE9F-A3F9-2E4B-825D-73D0C5EC9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434" y="2621419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4B5B944-DEEA-A149-8B05-1B1BD0C17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5594" y="2621251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70C657-511C-6243-9054-23F05F41F8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3928" y="2622996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7C0B24-40C7-DF42-83CE-BE75C61F46F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73767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5C18844-CDEB-284B-B08C-58E1F4553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34" y="3221762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D289A2A-8875-2A4F-9FC0-132E57F86D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5594" y="321782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6133FD1-DB51-AF48-88E0-D481B1190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3928" y="32183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A41EE9A-AC6D-5D45-99B2-2C21A35D5428}"/>
              </a:ext>
            </a:extLst>
          </p:cNvPr>
          <p:cNvCxnSpPr>
            <a:cxnSpLocks/>
          </p:cNvCxnSpPr>
          <p:nvPr userDrawn="1"/>
        </p:nvCxnSpPr>
        <p:spPr>
          <a:xfrm>
            <a:off x="838200" y="3174110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1729BF6-8988-5149-94BE-599C15013D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434" y="3822105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83B4E77-C55B-4245-B853-BC658C0EB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5594" y="3824074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6CDD518-4DA2-1147-BF06-12A2ACA96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3928" y="38144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79E379-9246-CC4A-856B-2BE3F7E1D734}"/>
              </a:ext>
            </a:extLst>
          </p:cNvPr>
          <p:cNvCxnSpPr>
            <a:cxnSpLocks/>
          </p:cNvCxnSpPr>
          <p:nvPr userDrawn="1"/>
        </p:nvCxnSpPr>
        <p:spPr>
          <a:xfrm>
            <a:off x="838200" y="377445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C278C451-E807-C44B-9112-03F1ECBCC2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5434" y="4422448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79EB6B61-133B-694B-9381-9E070C75F7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5594" y="4420683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D5B70CFB-B814-8345-9A4E-642925ED6B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928" y="441751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9E4585-E233-1E4F-B6DE-62D54E499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374796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AF8BCF9-DD0B-A04B-BE12-F3C9F00DE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5434" y="5022791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A40BCBB-3B93-5648-B2B5-974FE7DF8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5594" y="501786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FA7D73A-9F37-E247-85D1-029823E65A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33928" y="501954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C136AA9-2A10-6841-87D9-E1625E4756E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75139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778CEA4F-54D9-C74A-A6DF-D783BA70DC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34" y="5623134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D1143C6-6F6D-7B49-8B32-B00963CDE3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5594" y="5623135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1E279F1C-825B-B448-AA9D-DBE380256A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733928" y="562313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EEAB9F-D732-0F4E-93C2-585CDF98BE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5575482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50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ership Cours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3278BC-15BE-DB4E-A6C6-B823220086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434" y="213196"/>
            <a:ext cx="4062413" cy="254000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Section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9B112-C6FF-5044-B9B3-BAC9F8EC9856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3758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D9838-29A5-EB4C-8BD0-DBE7BF39296F}"/>
              </a:ext>
            </a:extLst>
          </p:cNvPr>
          <p:cNvCxnSpPr>
            <a:cxnSpLocks/>
          </p:cNvCxnSpPr>
          <p:nvPr userDrawn="1"/>
        </p:nvCxnSpPr>
        <p:spPr>
          <a:xfrm>
            <a:off x="838200" y="6478047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4F572D-E237-A647-B8FB-3056AA4D12F6}"/>
              </a:ext>
            </a:extLst>
          </p:cNvPr>
          <p:cNvSpPr txBox="1"/>
          <p:nvPr userDrawn="1"/>
        </p:nvSpPr>
        <p:spPr>
          <a:xfrm>
            <a:off x="10126887" y="211420"/>
            <a:ext cx="1319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08988C-3411-0C42-BC79-7C93D1100FE5}" type="slidenum">
              <a:rPr lang="en-GB" sz="900">
                <a:solidFill>
                  <a:schemeClr val="bg1"/>
                </a:solidFill>
              </a:rPr>
              <a:pPr algn="r"/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B3BF0-0932-8945-9724-5631FF0F2BA3}"/>
              </a:ext>
            </a:extLst>
          </p:cNvPr>
          <p:cNvSpPr txBox="1"/>
          <p:nvPr userDrawn="1"/>
        </p:nvSpPr>
        <p:spPr>
          <a:xfrm>
            <a:off x="754351" y="6478047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</a:rPr>
              <a:t>European Association for Cardio-Thoracic Surgery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76EDA-08AF-A84C-9C9C-7CB3EE2FFDED}"/>
              </a:ext>
            </a:extLst>
          </p:cNvPr>
          <p:cNvSpPr txBox="1"/>
          <p:nvPr userDrawn="1"/>
        </p:nvSpPr>
        <p:spPr>
          <a:xfrm>
            <a:off x="10402899" y="6478047"/>
            <a:ext cx="10438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37E07E0-82EB-9F4F-8F76-33F8D298628C}" type="datetime4">
              <a:rPr lang="en-GB" sz="900">
                <a:solidFill>
                  <a:schemeClr val="bg1"/>
                </a:solidFill>
              </a:rPr>
              <a:t>23 May 2024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EC036EA-4208-1C4F-95ED-60075905A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434" y="513044"/>
            <a:ext cx="10608366" cy="88301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GB"/>
              <a:t>Leadership courses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67574-36F2-5942-ACDE-68C959EE3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21262" y="523128"/>
            <a:ext cx="1130927" cy="1130927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DA3DEB4-D8F0-DF4D-9B63-400D343F6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434" y="2021076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FD1C03-A0F8-EA4C-A555-6CA4288D1F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5594" y="2016147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B5F7A6C-F28F-FA48-98BF-1467CD3031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3928" y="2025550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1A24A3-4BC7-594C-9BFB-B6DD1BD18510}"/>
              </a:ext>
            </a:extLst>
          </p:cNvPr>
          <p:cNvCxnSpPr>
            <a:cxnSpLocks/>
          </p:cNvCxnSpPr>
          <p:nvPr userDrawn="1"/>
        </p:nvCxnSpPr>
        <p:spPr>
          <a:xfrm>
            <a:off x="838200" y="1973424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642CE9F-A3F9-2E4B-825D-73D0C5EC9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434" y="2621419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4B5B944-DEEA-A149-8B05-1B1BD0C17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5594" y="2621251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70C657-511C-6243-9054-23F05F41F8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3928" y="2622996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7C0B24-40C7-DF42-83CE-BE75C61F46F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73767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5C18844-CDEB-284B-B08C-58E1F4553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5434" y="3221762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D289A2A-8875-2A4F-9FC0-132E57F86D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5594" y="321782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6133FD1-DB51-AF48-88E0-D481B1190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3928" y="32183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A41EE9A-AC6D-5D45-99B2-2C21A35D5428}"/>
              </a:ext>
            </a:extLst>
          </p:cNvPr>
          <p:cNvCxnSpPr>
            <a:cxnSpLocks/>
          </p:cNvCxnSpPr>
          <p:nvPr userDrawn="1"/>
        </p:nvCxnSpPr>
        <p:spPr>
          <a:xfrm>
            <a:off x="838200" y="3174110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1729BF6-8988-5149-94BE-599C15013D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434" y="3822105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83B4E77-C55B-4245-B853-BC658C0EBC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5594" y="3824074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6CDD518-4DA2-1147-BF06-12A2ACA96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3928" y="381444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79E379-9246-CC4A-856B-2BE3F7E1D734}"/>
              </a:ext>
            </a:extLst>
          </p:cNvPr>
          <p:cNvCxnSpPr>
            <a:cxnSpLocks/>
          </p:cNvCxnSpPr>
          <p:nvPr userDrawn="1"/>
        </p:nvCxnSpPr>
        <p:spPr>
          <a:xfrm>
            <a:off x="838200" y="3774453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C278C451-E807-C44B-9112-03F1ECBCC2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5434" y="4422448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79EB6B61-133B-694B-9381-9E070C75F7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5594" y="4420683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D5B70CFB-B814-8345-9A4E-642925ED6B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928" y="4417519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9E4585-E233-1E4F-B6DE-62D54E499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374796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AF8BCF9-DD0B-A04B-BE12-F3C9F00DE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5434" y="5022791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A40BCBB-3B93-5648-B2B5-974FE7DF8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5594" y="5017862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FA7D73A-9F37-E247-85D1-029823E65A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33928" y="501954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C136AA9-2A10-6841-87D9-E1625E4756E9}"/>
              </a:ext>
            </a:extLst>
          </p:cNvPr>
          <p:cNvCxnSpPr>
            <a:cxnSpLocks/>
          </p:cNvCxnSpPr>
          <p:nvPr userDrawn="1"/>
        </p:nvCxnSpPr>
        <p:spPr>
          <a:xfrm>
            <a:off x="838200" y="4975139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778CEA4F-54D9-C74A-A6DF-D783BA70DC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34" y="5623134"/>
            <a:ext cx="4062412" cy="5050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Course name goes here, can take up to two lines. Click here to edit text.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D1143C6-6F6D-7B49-8B32-B00963CDE3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5594" y="5623135"/>
            <a:ext cx="1910586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XX Month 2024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1E279F1C-825B-B448-AA9D-DBE380256A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733928" y="5623135"/>
            <a:ext cx="3619872" cy="25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Location goes here, click to edit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EEAB9F-D732-0F4E-93C2-585CDF98BE07}"/>
              </a:ext>
            </a:extLst>
          </p:cNvPr>
          <p:cNvCxnSpPr>
            <a:cxnSpLocks/>
          </p:cNvCxnSpPr>
          <p:nvPr userDrawn="1"/>
        </p:nvCxnSpPr>
        <p:spPr>
          <a:xfrm>
            <a:off x="838200" y="5575482"/>
            <a:ext cx="10515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692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E9CD5E-461C-BE47-B457-FB79CA5396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t="21875" b="21875"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2EEEBD-EBFC-AC47-B881-E84C313B7C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9963" y="2469322"/>
            <a:ext cx="9172074" cy="1167064"/>
          </a:xfrm>
        </p:spPr>
        <p:txBody>
          <a:bodyPr anchor="b">
            <a:noAutofit/>
          </a:bodyPr>
          <a:lstStyle>
            <a:lvl1pPr algn="ctr">
              <a:defRPr sz="9000" b="1">
                <a:solidFill>
                  <a:srgbClr val="A358B8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DE52B-1786-2141-A714-922DC777B5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09963" y="3797390"/>
            <a:ext cx="9172074" cy="42214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here to edit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894D2A-A120-874F-B5FF-5E0C89F939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061090" y="281497"/>
            <a:ext cx="4069819" cy="1754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92E275-2ECA-FF48-81C3-163219A0CD6B}"/>
              </a:ext>
            </a:extLst>
          </p:cNvPr>
          <p:cNvSpPr txBox="1"/>
          <p:nvPr userDrawn="1"/>
        </p:nvSpPr>
        <p:spPr>
          <a:xfrm>
            <a:off x="5421103" y="5875364"/>
            <a:ext cx="1349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>
                <a:solidFill>
                  <a:schemeClr val="accent2"/>
                </a:solidFill>
              </a:rPr>
              <a:t>www.eacts.org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FF5EAC-5886-FE47-B577-3C161BBE9DF4}"/>
              </a:ext>
            </a:extLst>
          </p:cNvPr>
          <p:cNvGrpSpPr/>
          <p:nvPr userDrawn="1"/>
        </p:nvGrpSpPr>
        <p:grpSpPr>
          <a:xfrm>
            <a:off x="1669035" y="4923675"/>
            <a:ext cx="1176919" cy="307777"/>
            <a:chOff x="3525948" y="4923675"/>
            <a:chExt cx="1176919" cy="30777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6092492-D3C0-1849-B2AF-1F213072BE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t="8513" b="8513"/>
            <a:stretch/>
          </p:blipFill>
          <p:spPr>
            <a:xfrm>
              <a:off x="3525948" y="4946753"/>
              <a:ext cx="325406" cy="270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80A0E1-EE87-2B4F-8D20-41A398F712C6}"/>
                </a:ext>
              </a:extLst>
            </p:cNvPr>
            <p:cNvSpPr txBox="1"/>
            <p:nvPr userDrawn="1"/>
          </p:nvSpPr>
          <p:spPr>
            <a:xfrm>
              <a:off x="3907456" y="4923675"/>
              <a:ext cx="7954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00">
                  <a:solidFill>
                    <a:schemeClr val="bg1"/>
                  </a:solidFill>
                </a:rPr>
                <a:t>@eacts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F750A0-B3C2-204F-B95A-65BDE2EAB186}"/>
              </a:ext>
            </a:extLst>
          </p:cNvPr>
          <p:cNvGrpSpPr/>
          <p:nvPr userDrawn="1"/>
        </p:nvGrpSpPr>
        <p:grpSpPr>
          <a:xfrm>
            <a:off x="3515265" y="4917059"/>
            <a:ext cx="1703639" cy="314393"/>
            <a:chOff x="5942949" y="4917059"/>
            <a:chExt cx="1703639" cy="314393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50BFE51-1AD7-F842-8332-0B31B78A74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t="5248" b="5248"/>
            <a:stretch/>
          </p:blipFill>
          <p:spPr>
            <a:xfrm>
              <a:off x="5942949" y="4961452"/>
              <a:ext cx="291142" cy="270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9A9B58-9E80-3340-88F1-66066F299F29}"/>
                </a:ext>
              </a:extLst>
            </p:cNvPr>
            <p:cNvSpPr txBox="1"/>
            <p:nvPr userDrawn="1"/>
          </p:nvSpPr>
          <p:spPr>
            <a:xfrm>
              <a:off x="6346296" y="4917059"/>
              <a:ext cx="1300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00">
                  <a:solidFill>
                    <a:schemeClr val="bg1"/>
                  </a:solidFill>
                </a:rPr>
                <a:t>@eactsofficial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65AB0A-DA0D-2F4F-BCE2-C19F06F74E95}"/>
              </a:ext>
            </a:extLst>
          </p:cNvPr>
          <p:cNvGrpSpPr/>
          <p:nvPr userDrawn="1"/>
        </p:nvGrpSpPr>
        <p:grpSpPr>
          <a:xfrm>
            <a:off x="5920241" y="4929728"/>
            <a:ext cx="4721455" cy="307777"/>
            <a:chOff x="7777154" y="4929728"/>
            <a:chExt cx="4721455" cy="30777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CE4EDD60-3208-3D4B-AD2A-AC94F04738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7777154" y="4930506"/>
              <a:ext cx="270000" cy="27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E3DEA0-4E3E-8046-90B0-BFC75158ECAD}"/>
                </a:ext>
              </a:extLst>
            </p:cNvPr>
            <p:cNvSpPr txBox="1"/>
            <p:nvPr userDrawn="1"/>
          </p:nvSpPr>
          <p:spPr>
            <a:xfrm>
              <a:off x="8141582" y="4929728"/>
              <a:ext cx="43570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>
                  <a:solidFill>
                    <a:schemeClr val="bg1"/>
                  </a:solidFill>
                </a:rPr>
                <a:t>@European Association for Cardio-Thoracic Surgery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191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169335-4BD0-DC43-B8B2-1F842F888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E5E8C-E198-B94C-8682-BC7F9BAA8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A657B-6525-4B4B-B146-A0EF22EB3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48459-2579-BE43-8AAA-C441E61EC0B5}" type="datetime1">
              <a:t>5/23/2024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B867-CA00-7948-B0F1-50D2137E2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DAD42-6712-474B-B69F-2D0A5389E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2AD31-7FB1-BE40-9F9D-997329E3C03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2" r:id="rId4"/>
    <p:sldLayoutId id="2147483679" r:id="rId5"/>
    <p:sldLayoutId id="2147483680" r:id="rId6"/>
    <p:sldLayoutId id="2147483681" r:id="rId7"/>
    <p:sldLayoutId id="2147483682" r:id="rId8"/>
    <p:sldLayoutId id="2147483676" r:id="rId9"/>
    <p:sldLayoutId id="2147483678" r:id="rId10"/>
    <p:sldLayoutId id="2147483673" r:id="rId11"/>
    <p:sldLayoutId id="2147483674" r:id="rId12"/>
    <p:sldLayoutId id="2147483675" r:id="rId13"/>
    <p:sldLayoutId id="214748367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67A121-51A7-734B-B5EF-D9714EB0B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069304"/>
            <a:ext cx="8520953" cy="1167063"/>
          </a:xfrm>
        </p:spPr>
        <p:txBody>
          <a:bodyPr/>
          <a:lstStyle/>
          <a:p>
            <a:r>
              <a:rPr lang="en-GB"/>
              <a:t>Better skills, better surgery, better patient outcomes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591F7AD-81C9-CD40-B0F5-3CEC39E187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8</a:t>
            </a:r>
            <a:r>
              <a:rPr lang="en-GB" baseline="30000" dirty="0"/>
              <a:t>th</a:t>
            </a:r>
            <a:r>
              <a:rPr lang="en-GB" dirty="0"/>
              <a:t> EACTS Mechanical Circulatory Support Summit</a:t>
            </a:r>
          </a:p>
        </p:txBody>
      </p:sp>
    </p:spTree>
    <p:extLst>
      <p:ext uri="{BB962C8B-B14F-4D97-AF65-F5344CB8AC3E}">
        <p14:creationId xmlns:p14="http://schemas.microsoft.com/office/powerpoint/2010/main" val="149616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29BDD-7EAC-FE46-A900-D31C76D99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Click to edit text – this stetches full width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53C93-F8B8-E64D-BA90-47C7779D22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Section name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FD0FAF-B713-5D40-8B55-4FCE3514547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/>
              <a:t>This is a subheading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070396-84A2-724B-803E-BE46E51D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is a heading</a:t>
            </a:r>
          </a:p>
        </p:txBody>
      </p:sp>
    </p:spTree>
    <p:extLst>
      <p:ext uri="{BB962C8B-B14F-4D97-AF65-F5344CB8AC3E}">
        <p14:creationId xmlns:p14="http://schemas.microsoft.com/office/powerpoint/2010/main" val="104423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9CE2E-3527-384B-AD7B-E0FFC7C1D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is a 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C8D75-6C4F-8E4C-AC24-C4DBFDD5D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This is two column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BF54F-16A9-4543-A360-961050D782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Section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51AB85-F1DC-F745-BEEE-7699485CA9B9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/>
              <a:t>This is a subheading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85EF6-9E7F-2242-8F34-E90168B3D9EF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/>
              <a:t>This is two column text</a:t>
            </a:r>
          </a:p>
          <a:p>
            <a:r>
              <a:rPr lang="en-GB"/>
              <a:t>Bullet points</a:t>
            </a:r>
          </a:p>
        </p:txBody>
      </p:sp>
    </p:spTree>
    <p:extLst>
      <p:ext uri="{BB962C8B-B14F-4D97-AF65-F5344CB8AC3E}">
        <p14:creationId xmlns:p14="http://schemas.microsoft.com/office/powerpoint/2010/main" val="597676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3115A-BA23-4B45-9B0B-8B57E3089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is a 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19789-5144-BC41-ABD2-BC5D3BD05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Click to edit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27618-B8BB-874D-85B5-5552F97EE1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Section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780F73-256D-1546-A44B-38724D8E1D8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/>
              <a:t>This is a subheading</a:t>
            </a:r>
          </a:p>
        </p:txBody>
      </p:sp>
    </p:spTree>
    <p:extLst>
      <p:ext uri="{BB962C8B-B14F-4D97-AF65-F5344CB8AC3E}">
        <p14:creationId xmlns:p14="http://schemas.microsoft.com/office/powerpoint/2010/main" val="87230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279-7B3C-8A45-8D57-9E4E0FEB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is a 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C68B5-A181-CE43-9FAA-7655E3599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This is two column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04A34-4F11-414A-B594-6A39E2599F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Section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1E171E-B485-ED4C-AE46-8FD2ABF4078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/>
              <a:t>This is a subheading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386E6-40A8-2C41-A54E-1D7AE9360A78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/>
              <a:t>This is two column text</a:t>
            </a:r>
          </a:p>
          <a:p>
            <a:r>
              <a:rPr lang="en-GB"/>
              <a:t>Bullet points</a:t>
            </a:r>
          </a:p>
        </p:txBody>
      </p:sp>
    </p:spTree>
    <p:extLst>
      <p:ext uri="{BB962C8B-B14F-4D97-AF65-F5344CB8AC3E}">
        <p14:creationId xmlns:p14="http://schemas.microsoft.com/office/powerpoint/2010/main" val="120487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1535126-5C80-1746-BE80-667270DCC7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To keep up to date, follow us at…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C8FF81D-D7CD-D842-81E5-5900B56AD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86780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ACTS 2023">
      <a:dk1>
        <a:srgbClr val="000000"/>
      </a:dk1>
      <a:lt1>
        <a:srgbClr val="FFFFFF"/>
      </a:lt1>
      <a:dk2>
        <a:srgbClr val="002662"/>
      </a:dk2>
      <a:lt2>
        <a:srgbClr val="E7E6E6"/>
      </a:lt2>
      <a:accent1>
        <a:srgbClr val="02A6A5"/>
      </a:accent1>
      <a:accent2>
        <a:srgbClr val="FEB700"/>
      </a:accent2>
      <a:accent3>
        <a:srgbClr val="F90034"/>
      </a:accent3>
      <a:accent4>
        <a:srgbClr val="76C800"/>
      </a:accent4>
      <a:accent5>
        <a:srgbClr val="002662"/>
      </a:accent5>
      <a:accent6>
        <a:srgbClr val="02A6A6"/>
      </a:accent6>
      <a:hlink>
        <a:srgbClr val="F90034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9739CFBD1AAE408A0FD098BD9DC281" ma:contentTypeVersion="17" ma:contentTypeDescription="Create a new document." ma:contentTypeScope="" ma:versionID="ee0ea01bffb2e4bd7787438f8e0e32eb">
  <xsd:schema xmlns:xsd="http://www.w3.org/2001/XMLSchema" xmlns:xs="http://www.w3.org/2001/XMLSchema" xmlns:p="http://schemas.microsoft.com/office/2006/metadata/properties" xmlns:ns2="cc6ec0f4-1631-43bb-9221-16b9e315927f" xmlns:ns3="092d2d36-4e76-4bc3-8953-e1a4beb8a89b" targetNamespace="http://schemas.microsoft.com/office/2006/metadata/properties" ma:root="true" ma:fieldsID="9c9f0ca370ba7e1c2ebe430654fc6d09" ns2:_="" ns3:_="">
    <xsd:import namespace="cc6ec0f4-1631-43bb-9221-16b9e315927f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6ec0f4-1631-43bb-9221-16b9e31592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2d2d36-4e76-4bc3-8953-e1a4beb8a89b" xsi:nil="true"/>
    <lcf76f155ced4ddcb4097134ff3c332f xmlns="cc6ec0f4-1631-43bb-9221-16b9e315927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9437F35-DA85-427D-8333-66FB27D094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6ec0f4-1631-43bb-9221-16b9e315927f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0489F3-53EA-4A4A-B946-6E498D53FD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7318A7-DC8C-4E85-A447-D5B2F44F20F9}">
  <ds:schemaRefs>
    <ds:schemaRef ds:uri="http://schemas.microsoft.com/office/2006/metadata/properties"/>
    <ds:schemaRef ds:uri="http://schemas.microsoft.com/office/infopath/2007/PartnerControls"/>
    <ds:schemaRef ds:uri="092d2d36-4e76-4bc3-8953-e1a4beb8a89b"/>
    <ds:schemaRef ds:uri="cc6ec0f4-1631-43bb-9221-16b9e315927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104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8th EACTS Mechanical Circulatory Support Summit</vt:lpstr>
      <vt:lpstr>This is a heading</vt:lpstr>
      <vt:lpstr>This is a heading</vt:lpstr>
      <vt:lpstr>This is a heading</vt:lpstr>
      <vt:lpstr>This is a heading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Carpenter</dc:creator>
  <cp:lastModifiedBy>Clara Mealing</cp:lastModifiedBy>
  <cp:revision>73</cp:revision>
  <dcterms:created xsi:type="dcterms:W3CDTF">2023-06-01T12:08:14Z</dcterms:created>
  <dcterms:modified xsi:type="dcterms:W3CDTF">2024-05-23T13:41:17Z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0x0101004E9739CFBD1AAE408A0FD098BD9DC281</vt:lpwstr>
  </property>
  <property fmtid="{D5CDD505-2E9C-101B-9397-08002B2CF9AE}" pid="3" name="MediaServiceImageTags">
    <vt:lpwstr/>
  </property>
</Properties>
</file>