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handoutMasterIdLst>
    <p:handoutMasterId r:id="rId12"/>
  </p:handout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F"/>
    <a:srgbClr val="0194F9"/>
    <a:srgbClr val="F8A831"/>
    <a:srgbClr val="003149"/>
    <a:srgbClr val="F7F7F7"/>
    <a:srgbClr val="00285E"/>
    <a:srgbClr val="F90000"/>
    <a:srgbClr val="272056"/>
    <a:srgbClr val="14915B"/>
    <a:srgbClr val="FB9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5"/>
    <p:restoredTop sz="94684"/>
  </p:normalViewPr>
  <p:slideViewPr>
    <p:cSldViewPr snapToGrid="0" snapToObjects="1">
      <p:cViewPr varScale="1">
        <p:scale>
          <a:sx n="115" d="100"/>
          <a:sy n="115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Cameron" userId="0ddefec4-78d6-4ed0-be72-ee04eba95ca1" providerId="ADAL" clId="{1DDE8943-82AA-4EF4-B5D4-C5EF574E1A53}"/>
    <pc:docChg chg="undo custSel modSld">
      <pc:chgData name="Amanda Cameron" userId="0ddefec4-78d6-4ed0-be72-ee04eba95ca1" providerId="ADAL" clId="{1DDE8943-82AA-4EF4-B5D4-C5EF574E1A53}" dt="2024-03-19T16:00:02.746" v="138" actId="113"/>
      <pc:docMkLst>
        <pc:docMk/>
      </pc:docMkLst>
      <pc:sldChg chg="modSp mod">
        <pc:chgData name="Amanda Cameron" userId="0ddefec4-78d6-4ed0-be72-ee04eba95ca1" providerId="ADAL" clId="{1DDE8943-82AA-4EF4-B5D4-C5EF574E1A53}" dt="2024-03-19T15:57:09.551" v="114" actId="120"/>
        <pc:sldMkLst>
          <pc:docMk/>
          <pc:sldMk cId="3459751731" sldId="256"/>
        </pc:sldMkLst>
        <pc:spChg chg="mod">
          <ac:chgData name="Amanda Cameron" userId="0ddefec4-78d6-4ed0-be72-ee04eba95ca1" providerId="ADAL" clId="{1DDE8943-82AA-4EF4-B5D4-C5EF574E1A53}" dt="2024-03-19T15:57:09.551" v="114" actId="120"/>
          <ac:spMkLst>
            <pc:docMk/>
            <pc:sldMk cId="3459751731" sldId="256"/>
            <ac:spMk id="2" creationId="{CFE7ADBB-9893-FD49-A6F6-0A185F63A124}"/>
          </ac:spMkLst>
        </pc:spChg>
        <pc:spChg chg="mod">
          <ac:chgData name="Amanda Cameron" userId="0ddefec4-78d6-4ed0-be72-ee04eba95ca1" providerId="ADAL" clId="{1DDE8943-82AA-4EF4-B5D4-C5EF574E1A53}" dt="2024-03-19T15:54:50.746" v="31" actId="1076"/>
          <ac:spMkLst>
            <pc:docMk/>
            <pc:sldMk cId="3459751731" sldId="256"/>
            <ac:spMk id="6" creationId="{34211289-2B7D-976E-466F-C15D597A3DF3}"/>
          </ac:spMkLst>
        </pc:spChg>
      </pc:sldChg>
      <pc:sldChg chg="addSp modSp mod">
        <pc:chgData name="Amanda Cameron" userId="0ddefec4-78d6-4ed0-be72-ee04eba95ca1" providerId="ADAL" clId="{1DDE8943-82AA-4EF4-B5D4-C5EF574E1A53}" dt="2024-03-19T15:59:07.705" v="129" actId="207"/>
        <pc:sldMkLst>
          <pc:docMk/>
          <pc:sldMk cId="3240298755" sldId="259"/>
        </pc:sldMkLst>
        <pc:spChg chg="add mod">
          <ac:chgData name="Amanda Cameron" userId="0ddefec4-78d6-4ed0-be72-ee04eba95ca1" providerId="ADAL" clId="{1DDE8943-82AA-4EF4-B5D4-C5EF574E1A53}" dt="2024-03-19T15:55:29.114" v="93"/>
          <ac:spMkLst>
            <pc:docMk/>
            <pc:sldMk cId="3240298755" sldId="259"/>
            <ac:spMk id="2" creationId="{161B25F4-F0F7-6D7A-0843-A0996F614A5B}"/>
          </ac:spMkLst>
        </pc:spChg>
        <pc:spChg chg="mod">
          <ac:chgData name="Amanda Cameron" userId="0ddefec4-78d6-4ed0-be72-ee04eba95ca1" providerId="ADAL" clId="{1DDE8943-82AA-4EF4-B5D4-C5EF574E1A53}" dt="2024-03-19T15:59:07.705" v="129" actId="207"/>
          <ac:spMkLst>
            <pc:docMk/>
            <pc:sldMk cId="3240298755" sldId="259"/>
            <ac:spMk id="5" creationId="{C25D15CB-DCCC-FD4F-9C67-13DBF498B01B}"/>
          </ac:spMkLst>
        </pc:spChg>
      </pc:sldChg>
      <pc:sldChg chg="addSp modSp mod">
        <pc:chgData name="Amanda Cameron" userId="0ddefec4-78d6-4ed0-be72-ee04eba95ca1" providerId="ADAL" clId="{1DDE8943-82AA-4EF4-B5D4-C5EF574E1A53}" dt="2024-03-19T15:59:01.692" v="128" actId="207"/>
        <pc:sldMkLst>
          <pc:docMk/>
          <pc:sldMk cId="1850926359" sldId="260"/>
        </pc:sldMkLst>
        <pc:spChg chg="add mod">
          <ac:chgData name="Amanda Cameron" userId="0ddefec4-78d6-4ed0-be72-ee04eba95ca1" providerId="ADAL" clId="{1DDE8943-82AA-4EF4-B5D4-C5EF574E1A53}" dt="2024-03-19T15:55:30.742" v="94"/>
          <ac:spMkLst>
            <pc:docMk/>
            <pc:sldMk cId="1850926359" sldId="260"/>
            <ac:spMk id="2" creationId="{B3F2B086-F8AE-F852-EDEB-465CAA8F633D}"/>
          </ac:spMkLst>
        </pc:spChg>
        <pc:spChg chg="mod">
          <ac:chgData name="Amanda Cameron" userId="0ddefec4-78d6-4ed0-be72-ee04eba95ca1" providerId="ADAL" clId="{1DDE8943-82AA-4EF4-B5D4-C5EF574E1A53}" dt="2024-03-19T15:59:01.692" v="128" actId="207"/>
          <ac:spMkLst>
            <pc:docMk/>
            <pc:sldMk cId="1850926359" sldId="260"/>
            <ac:spMk id="5" creationId="{C25D15CB-DCCC-FD4F-9C67-13DBF498B01B}"/>
          </ac:spMkLst>
        </pc:spChg>
      </pc:sldChg>
      <pc:sldChg chg="addSp modSp mod">
        <pc:chgData name="Amanda Cameron" userId="0ddefec4-78d6-4ed0-be72-ee04eba95ca1" providerId="ADAL" clId="{1DDE8943-82AA-4EF4-B5D4-C5EF574E1A53}" dt="2024-03-19T15:56:47.725" v="108" actId="113"/>
        <pc:sldMkLst>
          <pc:docMk/>
          <pc:sldMk cId="960399070" sldId="261"/>
        </pc:sldMkLst>
        <pc:spChg chg="add mod">
          <ac:chgData name="Amanda Cameron" userId="0ddefec4-78d6-4ed0-be72-ee04eba95ca1" providerId="ADAL" clId="{1DDE8943-82AA-4EF4-B5D4-C5EF574E1A53}" dt="2024-03-19T15:55:32.227" v="95"/>
          <ac:spMkLst>
            <pc:docMk/>
            <pc:sldMk cId="960399070" sldId="261"/>
            <ac:spMk id="2" creationId="{2AD9C670-9FDA-FA47-7B88-FE98995842F7}"/>
          </ac:spMkLst>
        </pc:spChg>
        <pc:spChg chg="mod">
          <ac:chgData name="Amanda Cameron" userId="0ddefec4-78d6-4ed0-be72-ee04eba95ca1" providerId="ADAL" clId="{1DDE8943-82AA-4EF4-B5D4-C5EF574E1A53}" dt="2024-03-19T15:56:47.725" v="108" actId="113"/>
          <ac:spMkLst>
            <pc:docMk/>
            <pc:sldMk cId="960399070" sldId="261"/>
            <ac:spMk id="5" creationId="{C25D15CB-DCCC-FD4F-9C67-13DBF498B01B}"/>
          </ac:spMkLst>
        </pc:spChg>
      </pc:sldChg>
      <pc:sldChg chg="addSp modSp mod">
        <pc:chgData name="Amanda Cameron" userId="0ddefec4-78d6-4ed0-be72-ee04eba95ca1" providerId="ADAL" clId="{1DDE8943-82AA-4EF4-B5D4-C5EF574E1A53}" dt="2024-03-19T15:58:44.834" v="125" actId="113"/>
        <pc:sldMkLst>
          <pc:docMk/>
          <pc:sldMk cId="423954132" sldId="262"/>
        </pc:sldMkLst>
        <pc:spChg chg="add mod">
          <ac:chgData name="Amanda Cameron" userId="0ddefec4-78d6-4ed0-be72-ee04eba95ca1" providerId="ADAL" clId="{1DDE8943-82AA-4EF4-B5D4-C5EF574E1A53}" dt="2024-03-19T15:55:33.305" v="96"/>
          <ac:spMkLst>
            <pc:docMk/>
            <pc:sldMk cId="423954132" sldId="262"/>
            <ac:spMk id="2" creationId="{7B709079-7E06-5CCC-C4DF-D2B6AA84A10B}"/>
          </ac:spMkLst>
        </pc:spChg>
        <pc:spChg chg="mod">
          <ac:chgData name="Amanda Cameron" userId="0ddefec4-78d6-4ed0-be72-ee04eba95ca1" providerId="ADAL" clId="{1DDE8943-82AA-4EF4-B5D4-C5EF574E1A53}" dt="2024-03-19T15:58:44.834" v="125" actId="113"/>
          <ac:spMkLst>
            <pc:docMk/>
            <pc:sldMk cId="423954132" sldId="262"/>
            <ac:spMk id="5" creationId="{C25D15CB-DCCC-FD4F-9C67-13DBF498B01B}"/>
          </ac:spMkLst>
        </pc:spChg>
      </pc:sldChg>
      <pc:sldChg chg="addSp modSp mod">
        <pc:chgData name="Amanda Cameron" userId="0ddefec4-78d6-4ed0-be72-ee04eba95ca1" providerId="ADAL" clId="{1DDE8943-82AA-4EF4-B5D4-C5EF574E1A53}" dt="2024-03-19T15:59:43.469" v="134" actId="113"/>
        <pc:sldMkLst>
          <pc:docMk/>
          <pc:sldMk cId="3886116468" sldId="263"/>
        </pc:sldMkLst>
        <pc:spChg chg="add mod">
          <ac:chgData name="Amanda Cameron" userId="0ddefec4-78d6-4ed0-be72-ee04eba95ca1" providerId="ADAL" clId="{1DDE8943-82AA-4EF4-B5D4-C5EF574E1A53}" dt="2024-03-19T15:55:34.232" v="97"/>
          <ac:spMkLst>
            <pc:docMk/>
            <pc:sldMk cId="3886116468" sldId="263"/>
            <ac:spMk id="2" creationId="{7B998FBA-4C89-8D11-16CD-2498E01D5937}"/>
          </ac:spMkLst>
        </pc:spChg>
        <pc:spChg chg="mod">
          <ac:chgData name="Amanda Cameron" userId="0ddefec4-78d6-4ed0-be72-ee04eba95ca1" providerId="ADAL" clId="{1DDE8943-82AA-4EF4-B5D4-C5EF574E1A53}" dt="2024-03-19T15:59:43.469" v="134" actId="113"/>
          <ac:spMkLst>
            <pc:docMk/>
            <pc:sldMk cId="3886116468" sldId="263"/>
            <ac:spMk id="5" creationId="{C25D15CB-DCCC-FD4F-9C67-13DBF498B01B}"/>
          </ac:spMkLst>
        </pc:spChg>
      </pc:sldChg>
      <pc:sldChg chg="addSp modSp mod">
        <pc:chgData name="Amanda Cameron" userId="0ddefec4-78d6-4ed0-be72-ee04eba95ca1" providerId="ADAL" clId="{1DDE8943-82AA-4EF4-B5D4-C5EF574E1A53}" dt="2024-03-19T16:00:02.746" v="138" actId="113"/>
        <pc:sldMkLst>
          <pc:docMk/>
          <pc:sldMk cId="2150825455" sldId="264"/>
        </pc:sldMkLst>
        <pc:spChg chg="add mod">
          <ac:chgData name="Amanda Cameron" userId="0ddefec4-78d6-4ed0-be72-ee04eba95ca1" providerId="ADAL" clId="{1DDE8943-82AA-4EF4-B5D4-C5EF574E1A53}" dt="2024-03-19T15:55:35.113" v="98"/>
          <ac:spMkLst>
            <pc:docMk/>
            <pc:sldMk cId="2150825455" sldId="264"/>
            <ac:spMk id="2" creationId="{BCB78548-3E29-5ED2-805B-E4941510F84B}"/>
          </ac:spMkLst>
        </pc:spChg>
        <pc:spChg chg="mod">
          <ac:chgData name="Amanda Cameron" userId="0ddefec4-78d6-4ed0-be72-ee04eba95ca1" providerId="ADAL" clId="{1DDE8943-82AA-4EF4-B5D4-C5EF574E1A53}" dt="2024-03-19T16:00:02.746" v="138" actId="113"/>
          <ac:spMkLst>
            <pc:docMk/>
            <pc:sldMk cId="2150825455" sldId="264"/>
            <ac:spMk id="5" creationId="{C25D15CB-DCCC-FD4F-9C67-13DBF498B0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E95308-4346-DB0E-A012-13938756A1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535AF8-E694-6BE5-4C6E-3AF8D768C7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67A9-6914-4552-B30F-124926AC58DF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7FC51E-D12A-B266-0B17-5C7632ED3B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8CC2A-C035-4C77-8E49-AE5DCCF6F2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1F2AE-9CF3-470F-9F25-AB193BCD0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05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8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A5DF5-490C-9E42-BC9E-CAAE8D7796E2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ADBB-9893-FD49-A6F6-0A185F63A12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14404" y="485331"/>
            <a:ext cx="8315191" cy="3920414"/>
          </a:xfrm>
        </p:spPr>
        <p:txBody>
          <a:bodyPr/>
          <a:lstStyle/>
          <a:p>
            <a:r>
              <a:rPr lang="en-US" spc="450" dirty="0">
                <a:solidFill>
                  <a:srgbClr val="0194F9"/>
                </a:solidFill>
                <a:latin typeface="Archivo" pitchFamily="2" charset="0"/>
                <a:cs typeface="Archivo" pitchFamily="2" charset="0"/>
              </a:rPr>
              <a:t>TITLE AND BRIEF DESCRIPTION OF THE INNOVATION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E7DD12-DDC6-7547-A19C-4F6EB1BF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7" b="45139"/>
          <a:stretch/>
        </p:blipFill>
        <p:spPr>
          <a:xfrm>
            <a:off x="4924290" y="3048735"/>
            <a:ext cx="3892378" cy="21071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CAB9B4-5B30-8843-8448-B33E0D1E1771}"/>
              </a:ext>
            </a:extLst>
          </p:cNvPr>
          <p:cNvSpPr txBox="1"/>
          <p:nvPr/>
        </p:nvSpPr>
        <p:spPr>
          <a:xfrm>
            <a:off x="501477" y="4709159"/>
            <a:ext cx="44104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94F9"/>
                </a:solidFill>
                <a:latin typeface="Century Gothic" panose="020B0502020202020204" pitchFamily="34" charset="0"/>
                <a:cs typeface="Futura" panose="020B0602020204020303" pitchFamily="34" charset="-79"/>
              </a:rPr>
              <a:t>THE 38TH EACTS ANNUAL MEETING | 9 – 12 OCTOBER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11289-2B7D-976E-466F-C15D597A3DF3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345975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350771"/>
            <a:ext cx="8820526" cy="448335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Explanation of what the innovation is seeking to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2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1B25F4-F0F7-6D7A-0843-A0996F614A5B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3240298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393045" y="334084"/>
            <a:ext cx="8820526" cy="445010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What </a:t>
            </a:r>
            <a:r>
              <a:rPr lang="en-GB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is</a:t>
            </a:r>
            <a:r>
              <a:rPr lang="en-GB" sz="16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 noteworthy/novel about the innovation</a:t>
            </a:r>
          </a:p>
          <a:p>
            <a:pPr marL="0" indent="0">
              <a:buNone/>
            </a:pPr>
            <a:endParaRPr lang="en-US" sz="1500" b="1" dirty="0">
              <a:solidFill>
                <a:srgbClr val="00285F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3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F2B086-F8AE-F852-EDEB-465CAA8F633D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185092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8" y="473825"/>
            <a:ext cx="8662584" cy="417299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Further detail concerning the innovation</a:t>
            </a:r>
            <a:b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</a:b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(how could it potentially impact the practice of cardiovascular surgery; how does it go beyond marginal improvements on something that already exists)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4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D9C670-9FDA-FA47-7B88-FE98995842F7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96039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7" y="342734"/>
            <a:ext cx="8812213" cy="456648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List any patents, copyright, publications or references with </a:t>
            </a:r>
            <a:r>
              <a:rPr lang="en-US" sz="1500" dirty="0" err="1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recognised</a:t>
            </a: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 arbiters of the innovation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5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709079-7E06-5CCC-C4DF-D2B6AA84A10B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423954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182157" y="346339"/>
            <a:ext cx="8795587" cy="465376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Describe any practical results achieved to date – </a:t>
            </a:r>
            <a:r>
              <a:rPr lang="en-US" sz="1500" dirty="0" err="1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ie</a:t>
            </a: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., sales, profits, users, citations </a:t>
            </a:r>
            <a:r>
              <a:rPr lang="en-US" sz="1500" dirty="0" err="1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etc</a:t>
            </a:r>
            <a:endParaRPr lang="en-US" sz="1500" dirty="0">
              <a:solidFill>
                <a:srgbClr val="00285F"/>
              </a:solidFill>
              <a:latin typeface="Archivo" pitchFamily="2" charset="0"/>
              <a:cs typeface="Archivo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6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998FBA-4C89-8D11-16CD-2498E01D5937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3886116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208644" y="338027"/>
            <a:ext cx="8726711" cy="465376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rgbClr val="00285F"/>
                </a:solidFill>
                <a:latin typeface="Archivo" pitchFamily="2" charset="0"/>
                <a:cs typeface="Archivo" pitchFamily="2" charset="0"/>
              </a:rPr>
              <a:t>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7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B78548-3E29-5ED2-805B-E4941510F84B}"/>
              </a:ext>
            </a:extLst>
          </p:cNvPr>
          <p:cNvSpPr txBox="1"/>
          <p:nvPr/>
        </p:nvSpPr>
        <p:spPr>
          <a:xfrm>
            <a:off x="5813665" y="39778"/>
            <a:ext cx="333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194F9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2150825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e0cea019516369216b712420abe57c98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ce4b74c940d636d361e75fe566be54a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Props1.xml><?xml version="1.0" encoding="utf-8"?>
<ds:datastoreItem xmlns:ds="http://schemas.openxmlformats.org/officeDocument/2006/customXml" ds:itemID="{667739B1-2EFD-4FA9-9170-D56EFF4BC0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207212-3DC2-466D-89F7-167FBFE0F7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14D58C-1155-4DBC-84AB-A6642C9CA6FC}">
  <ds:schemaRefs>
    <ds:schemaRef ds:uri="ef465a1a-b1ee-4339-b996-d57404e2acb6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092d2d36-4e76-4bc3-8953-e1a4beb8a89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223</Words>
  <Application>Microsoft Office PowerPoint</Application>
  <PresentationFormat>On-screen Show (16:9)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Archivo</vt:lpstr>
      <vt:lpstr>Arial</vt:lpstr>
      <vt:lpstr>Calibri</vt:lpstr>
      <vt:lpstr>Calibri Light</vt:lpstr>
      <vt:lpstr>Century Gothic</vt:lpstr>
      <vt:lpstr>Futura</vt:lpstr>
      <vt:lpstr>Futura Medium</vt:lpstr>
      <vt:lpstr>Office Theme</vt:lpstr>
      <vt:lpstr>TITLE AND BRIEF DESCRIPTION OF THE INNOVATION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Amanda Cameron</cp:lastModifiedBy>
  <cp:revision>61</cp:revision>
  <dcterms:created xsi:type="dcterms:W3CDTF">2021-04-26T14:05:33Z</dcterms:created>
  <dcterms:modified xsi:type="dcterms:W3CDTF">2024-03-19T16:00:14Z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0x010100DEDA725158806B4681AFDD8C8446514A</vt:lpwstr>
  </property>
</Properties>
</file>